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9"/>
          <p:cNvSpPr txBox="1">
            <a:spLocks noChangeArrowheads="1"/>
          </p:cNvSpPr>
          <p:nvPr/>
        </p:nvSpPr>
        <p:spPr bwMode="auto">
          <a:xfrm>
            <a:off x="0" y="3760448"/>
            <a:ext cx="361846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n-US" sz="2800" dirty="0">
                <a:solidFill>
                  <a:srgbClr val="FFFFFF"/>
                </a:solidFill>
              </a:rPr>
              <a:t>Education Outreach </a:t>
            </a:r>
            <a:r>
              <a:rPr lang="en-US" sz="2800" dirty="0" smtClean="0">
                <a:solidFill>
                  <a:srgbClr val="FFFFFF"/>
                </a:solidFill>
              </a:rPr>
              <a:t>Campaign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3578521" y="2116815"/>
            <a:ext cx="5565479" cy="4741185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9" name="Picture 1" descr="polb_sml_h_w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89" y="5814516"/>
            <a:ext cx="18764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8"/>
          <p:cNvSpPr txBox="1">
            <a:spLocks noChangeArrowheads="1"/>
          </p:cNvSpPr>
          <p:nvPr/>
        </p:nvSpPr>
        <p:spPr bwMode="auto">
          <a:xfrm>
            <a:off x="0" y="2308225"/>
            <a:ext cx="3503613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ts val="4400"/>
              </a:lnSpc>
            </a:pP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Port of </a:t>
            </a:r>
            <a:br>
              <a:rPr lang="en-US" sz="4400" b="1" dirty="0">
                <a:solidFill>
                  <a:schemeClr val="bg1"/>
                </a:solidFill>
                <a:latin typeface="Calibri" charset="0"/>
              </a:rPr>
            </a:b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Long Beach</a:t>
            </a:r>
          </a:p>
        </p:txBody>
      </p:sp>
      <p:sp>
        <p:nvSpPr>
          <p:cNvPr id="21" name="TextBox 11"/>
          <p:cNvSpPr txBox="1">
            <a:spLocks noChangeArrowheads="1"/>
          </p:cNvSpPr>
          <p:nvPr/>
        </p:nvSpPr>
        <p:spPr bwMode="auto">
          <a:xfrm>
            <a:off x="0" y="5126322"/>
            <a:ext cx="35036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 smtClean="0">
                <a:solidFill>
                  <a:srgbClr val="FFFFFF"/>
                </a:solidFill>
              </a:rPr>
              <a:t>Overall Campaign </a:t>
            </a:r>
            <a:endParaRPr lang="en-US" sz="2000" dirty="0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3" name="Picture 2" descr="Slide02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171" y="2867322"/>
            <a:ext cx="5234306" cy="2944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5</cp:revision>
  <dcterms:created xsi:type="dcterms:W3CDTF">2014-12-01T22:27:14Z</dcterms:created>
  <dcterms:modified xsi:type="dcterms:W3CDTF">2015-06-02T14:23:29Z</dcterms:modified>
</cp:coreProperties>
</file>